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4" autoAdjust="0"/>
  </p:normalViewPr>
  <p:slideViewPr>
    <p:cSldViewPr>
      <p:cViewPr varScale="1">
        <p:scale>
          <a:sx n="75" d="100"/>
          <a:sy n="75" d="100"/>
        </p:scale>
        <p:origin x="11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Extending Faith 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Using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Kyle Glenn - https://unsplash.com/@kylejglenn?utm_source=haikudeck&amp;utm_medium=referral&amp;utm_campaign=api-credit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64744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Specific intentions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Local/global events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Ways to pray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Aaron Burden - https://unsplash.com/@aaronburden?utm_source=haikudeck&amp;utm_medium=referral&amp;utm_campaign=api-credit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Reminders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475295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Due dates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Upcoming sessions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Special projects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Review of last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AbsolutVision - https://unsplash.com/@freegraphictoday?utm_source=haikudeck&amp;utm_medium=referral&amp;utm_campaign=api-credit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036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Parent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052320"/>
            <a:ext cx="12496800" cy="610108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was covered (Key points)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Additional info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Conversation starters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Catch their kids doing something good…</a:t>
            </a:r>
            <a:endParaRPr lang="en-US" sz="72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Sandy Millar - https://unsplash.com/@sandym10?utm_source=haikudeck&amp;utm_medium=referral&amp;utm_campaign=api-credit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417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3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 found this cool...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433320"/>
            <a:ext cx="12496800" cy="593801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Video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Meme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Article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Prayer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Website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James Marwood - https://www.flickr.com/photos/30993871@N00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86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249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Things to Consider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265680"/>
            <a:ext cx="12496800" cy="4752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You don’t have to do it alone</a:t>
            </a:r>
          </a:p>
          <a:p>
            <a:pPr marL="1219200" lvl="1" indent="-762000">
              <a:lnSpc>
                <a:spcPct val="115200"/>
              </a:lnSpc>
              <a:buFont typeface="Calibri"/>
              <a:buChar char="•"/>
            </a:pPr>
            <a:r>
              <a:rPr lang="en-US" sz="72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EMPOWER OTHERS</a:t>
            </a:r>
            <a:endParaRPr lang="en-US" sz="72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How much is too much?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Georgie Pauwels - https://www.flickr.com/photos/53662163@N06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28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452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92500" lnSpcReduction="2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have you done?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Paul Gilmore - https://unsplash.com/@pueblovista?utm_source=haikudeck&amp;utm_medium=referral&amp;utm_campaign=api-credit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130048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13004800" cy="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25000" lnSpcReduction="20000"/>
          </a:bodyPr>
          <a:lstStyle/>
          <a:p>
            <a:pPr algn="ctr"/>
            <a:r>
              <a:rPr lang="en-US" sz="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Scott McLeod - https://www.flickr.com/photos/93393982@N00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0"/>
            <a:ext cx="650240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2400" y="0"/>
            <a:ext cx="6502400" cy="2926080"/>
          </a:xfrm>
          <a:prstGeom prst="rect">
            <a:avLst/>
          </a:prstGeom>
        </p:spPr>
        <p:txBody>
          <a:bodyPr wrap="square" lIns="254000" tIns="254000" rIns="254000" bIns="254000" anchor="t">
            <a:normAutofit lnSpcReduction="1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 can't fit it all in!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Walt Stoneburner - https://www.flickr.com/photos/8404611@N06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310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Extend the session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326640"/>
            <a:ext cx="12496800" cy="675487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How</a:t>
            </a:r>
            <a:endParaRPr lang="en-US" sz="7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</a:t>
            </a: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r>
              <a:rPr lang="en-US" sz="70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Who</a:t>
            </a:r>
          </a:p>
          <a:p>
            <a:pPr marL="762000" indent="-762000" algn="l">
              <a:lnSpc>
                <a:spcPct val="112000"/>
              </a:lnSpc>
              <a:buFont typeface="Calibri"/>
              <a:buChar char="•"/>
            </a:pPr>
            <a:endParaRPr lang="en-US" sz="700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  <a:p>
            <a:pPr algn="l">
              <a:lnSpc>
                <a:spcPct val="112000"/>
              </a:lnSpc>
            </a:pPr>
            <a:endParaRPr lang="en-US" sz="7000" b="0" dirty="0">
              <a:solidFill>
                <a:srgbClr val="FFFFFF"/>
              </a:solidFill>
              <a:effectLst>
                <a:outerShdw blurRad="20000" dist="30000" dir="2700000">
                  <a:srgbClr val="000000">
                    <a:alpha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Aaron Burden - https://unsplash.com/@aaronburden?utm_source=haikudeck&amp;utm_medium=referral&amp;utm_campaign=api-credit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920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Texting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93624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Remind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Flock Note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Parish Database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Not your own...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Becca Tapert - https://unsplash.com/@beccatapert?utm_source=haikudeck&amp;utm_medium=referral&amp;utm_campaign=api-credit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28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452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92500" lnSpcReduction="2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Email &amp; social media...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Frau Hölle - https://www.flickr.com/photos/36154286@N03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965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9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Shared 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981960"/>
            <a:ext cx="12496800" cy="524764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Google Drive (docs, sheets, etc.)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Dropbox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Link to larger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yukop - https://www.flickr.com/photos/22322135@N00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r>
              <a:rPr lang="en-US" sz="144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  LMS...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475295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Schoology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Canvas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Seesaw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Edmodo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cogdogblog - https://www.flickr.com/photos/37996646802@N01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1808"/>
            <a:ext cx="13004800" cy="194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7" y="4046728"/>
            <a:ext cx="13004800" cy="17678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16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Content is 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*s@lly* - https://www.flickr.com/photos/52926035@N00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Seasonal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56788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Feast days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Saints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Local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Annika Gordon - https://unsplash.com/@annikamaria?utm_source=haikudeck&amp;utm_medium=referral&amp;utm_campaign=api-credit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526</Words>
  <Application>Microsoft Macintosh PowerPoint</Application>
  <PresentationFormat>Custom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Maureen Rotramel</cp:lastModifiedBy>
  <cp:revision>3</cp:revision>
  <dcterms:created xsi:type="dcterms:W3CDTF">2006-08-16T00:00:00Z</dcterms:created>
  <dcterms:modified xsi:type="dcterms:W3CDTF">2024-01-10T02:02:47Z</dcterms:modified>
</cp:coreProperties>
</file>